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301" r:id="rId26"/>
    <p:sldId id="299" r:id="rId27"/>
    <p:sldId id="300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49"/>
  </p:normalViewPr>
  <p:slideViewPr>
    <p:cSldViewPr snapToGrid="0">
      <p:cViewPr varScale="1">
        <p:scale>
          <a:sx n="51" d="100"/>
          <a:sy n="51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スクリーンショット 2022-06-03 16.58.30.png" descr="スクリーンショット 2022-06-03 16.58.3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734025"/>
            <a:ext cx="18135600" cy="1127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aunchpadの中にAnaconda-Navigatorが出来るのでクリックします"/>
          <p:cNvSpPr txBox="1"/>
          <p:nvPr/>
        </p:nvSpPr>
        <p:spPr>
          <a:xfrm>
            <a:off x="3313747" y="706417"/>
            <a:ext cx="1775650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Launchpadの中にAnaconda-Navigatorが出来るのでクリックします</a:t>
            </a:r>
          </a:p>
        </p:txBody>
      </p:sp>
      <p:sp>
        <p:nvSpPr>
          <p:cNvPr id="198" name="楕円"/>
          <p:cNvSpPr/>
          <p:nvPr/>
        </p:nvSpPr>
        <p:spPr>
          <a:xfrm>
            <a:off x="13296326" y="9565653"/>
            <a:ext cx="2615464" cy="1989629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スクリーンショット 2022-06-03 17.06.02.png" descr="スクリーンショット 2022-06-03 17.06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88" y="3067704"/>
            <a:ext cx="14666019" cy="6641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(補足)Update now、をクリックします"/>
          <p:cNvSpPr txBox="1"/>
          <p:nvPr/>
        </p:nvSpPr>
        <p:spPr>
          <a:xfrm>
            <a:off x="7664533" y="1181100"/>
            <a:ext cx="986858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(補足)Update now、をクリックします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スクリーンショット 2022-06-03 17.06.46.png" descr="スクリーンショット 2022-06-03 17.06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30" y="4221298"/>
            <a:ext cx="10579739" cy="480672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(補足)Launch Navigatorをクリックします"/>
          <p:cNvSpPr txBox="1"/>
          <p:nvPr/>
        </p:nvSpPr>
        <p:spPr>
          <a:xfrm>
            <a:off x="6711505" y="1695925"/>
            <a:ext cx="109609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(補足)Launch Navigatorをクリックします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スクリーンショット 2022-06-03 17.07.48.png" descr="スクリーンショット 2022-06-03 17.07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061" y="1916408"/>
            <a:ext cx="18249901" cy="1021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(補足)スタート画面に戻ります"/>
          <p:cNvSpPr txBox="1"/>
          <p:nvPr/>
        </p:nvSpPr>
        <p:spPr>
          <a:xfrm>
            <a:off x="8858016" y="636214"/>
            <a:ext cx="748162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(補足)スタート画面に戻ります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スクリーンショット 2022-06-03 17.07.48.png" descr="スクリーンショット 2022-06-03 17.07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061" y="1916408"/>
            <a:ext cx="18249901" cy="1021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pplication on で作成した仮想環境を選びます"/>
          <p:cNvSpPr txBox="1"/>
          <p:nvPr/>
        </p:nvSpPr>
        <p:spPr>
          <a:xfrm>
            <a:off x="6652406" y="636214"/>
            <a:ext cx="1189284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Application on で作成した仮想環境を選びます</a:t>
            </a:r>
          </a:p>
        </p:txBody>
      </p:sp>
      <p:sp>
        <p:nvSpPr>
          <p:cNvPr id="242" name="楕円"/>
          <p:cNvSpPr/>
          <p:nvPr/>
        </p:nvSpPr>
        <p:spPr>
          <a:xfrm>
            <a:off x="7418543" y="2906836"/>
            <a:ext cx="2680243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スクリーンショット 2022-06-03 17.07.48.png" descr="スクリーンショット 2022-06-03 17.07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061" y="1916408"/>
            <a:ext cx="18249901" cy="1021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pyderのinstallをクリックします"/>
          <p:cNvSpPr txBox="1"/>
          <p:nvPr/>
        </p:nvSpPr>
        <p:spPr>
          <a:xfrm>
            <a:off x="8265408" y="636214"/>
            <a:ext cx="866683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Spyderのinstallをクリックします</a:t>
            </a:r>
          </a:p>
        </p:txBody>
      </p:sp>
      <p:sp>
        <p:nvSpPr>
          <p:cNvPr id="246" name="楕円"/>
          <p:cNvSpPr/>
          <p:nvPr/>
        </p:nvSpPr>
        <p:spPr>
          <a:xfrm>
            <a:off x="13268831" y="10442006"/>
            <a:ext cx="2680244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スクリーンショット 2022-06-03 17.09.01.png" descr="スクリーンショット 2022-06-03 17.09.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163" y="1758950"/>
            <a:ext cx="18224501" cy="1019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pyderのLaunchをクリックします"/>
          <p:cNvSpPr txBox="1"/>
          <p:nvPr/>
        </p:nvSpPr>
        <p:spPr>
          <a:xfrm>
            <a:off x="8058982" y="636214"/>
            <a:ext cx="907968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SpyderのLaunchをクリックします</a:t>
            </a:r>
          </a:p>
        </p:txBody>
      </p:sp>
      <p:sp>
        <p:nvSpPr>
          <p:cNvPr id="250" name="楕円"/>
          <p:cNvSpPr/>
          <p:nvPr/>
        </p:nvSpPr>
        <p:spPr>
          <a:xfrm>
            <a:off x="6716509" y="10207995"/>
            <a:ext cx="2680243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スクリーンショット 2022-06-03 17.09.59.png" descr="スクリーンショット 2022-06-03 17.09.5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485" y="1969222"/>
            <a:ext cx="18275301" cy="1026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pyderのホーム画面が表示されます"/>
          <p:cNvSpPr txBox="1"/>
          <p:nvPr/>
        </p:nvSpPr>
        <p:spPr>
          <a:xfrm>
            <a:off x="8048581" y="636214"/>
            <a:ext cx="91004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Spyderのホーム画面が表示されます</a:t>
            </a:r>
          </a:p>
        </p:txBody>
      </p:sp>
      <p:sp>
        <p:nvSpPr>
          <p:cNvPr id="254" name="楕円"/>
          <p:cNvSpPr/>
          <p:nvPr/>
        </p:nvSpPr>
        <p:spPr>
          <a:xfrm>
            <a:off x="13128425" y="7112000"/>
            <a:ext cx="2680243" cy="127000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55" name="中央の表示はDismissで大丈夫です"/>
          <p:cNvSpPr txBox="1"/>
          <p:nvPr/>
        </p:nvSpPr>
        <p:spPr>
          <a:xfrm>
            <a:off x="7831112" y="12627597"/>
            <a:ext cx="872177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中央の表示はDismissで大丈夫です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スクリーンショット 2022-06-03 17.10.53.png" descr="スクリーンショット 2022-06-03 17.10.5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700" y="1720850"/>
            <a:ext cx="18262600" cy="10274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pyderはこれで使用できます"/>
          <p:cNvSpPr txBox="1"/>
          <p:nvPr/>
        </p:nvSpPr>
        <p:spPr>
          <a:xfrm>
            <a:off x="8848681" y="636214"/>
            <a:ext cx="75002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Spyderはこれで使用できます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スクリーンショット 2022-06-03 17.11.22.png" descr="スクリーンショット 2022-06-03 17.11.2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193" y="1752600"/>
            <a:ext cx="18224501" cy="10210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Not installed、を選びます"/>
          <p:cNvSpPr txBox="1"/>
          <p:nvPr/>
        </p:nvSpPr>
        <p:spPr>
          <a:xfrm>
            <a:off x="9141517" y="636214"/>
            <a:ext cx="691461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Not installed、を選びます</a:t>
            </a:r>
          </a:p>
        </p:txBody>
      </p:sp>
      <p:sp>
        <p:nvSpPr>
          <p:cNvPr id="262" name="楕円"/>
          <p:cNvSpPr/>
          <p:nvPr/>
        </p:nvSpPr>
        <p:spPr>
          <a:xfrm>
            <a:off x="9197031" y="3672030"/>
            <a:ext cx="2580788" cy="1000614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スクリーンショット 2022-06-03 17.12.15.png" descr="スクリーンショット 2022-06-03 17.12.1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072" y="1746250"/>
            <a:ext cx="18275301" cy="1022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matplotlibと打ち込むとmatplotlibが表示されます"/>
          <p:cNvSpPr txBox="1"/>
          <p:nvPr/>
        </p:nvSpPr>
        <p:spPr>
          <a:xfrm>
            <a:off x="6189415" y="636214"/>
            <a:ext cx="1281882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matplotlibと打ち込むとmatplotlibが表示されます</a:t>
            </a:r>
          </a:p>
        </p:txBody>
      </p:sp>
      <p:sp>
        <p:nvSpPr>
          <p:cNvPr id="266" name="楕円"/>
          <p:cNvSpPr/>
          <p:nvPr/>
        </p:nvSpPr>
        <p:spPr>
          <a:xfrm>
            <a:off x="9688455" y="6357693"/>
            <a:ext cx="2580789" cy="1000614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67" name="楕円"/>
          <p:cNvSpPr/>
          <p:nvPr/>
        </p:nvSpPr>
        <p:spPr>
          <a:xfrm>
            <a:off x="18216469" y="2951119"/>
            <a:ext cx="2580788" cy="1000614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スクリーンショット 2022-06-03 16.59.22.png" descr="スクリーンショット 2022-06-03 16.59.2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578" y="2192870"/>
            <a:ext cx="18262601" cy="1017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スタート画面…"/>
          <p:cNvSpPr txBox="1"/>
          <p:nvPr/>
        </p:nvSpPr>
        <p:spPr>
          <a:xfrm>
            <a:off x="2796615" y="306367"/>
            <a:ext cx="1879076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スタート画面</a:t>
            </a:r>
          </a:p>
          <a:p>
            <a:pPr>
              <a:defRPr sz="4200"/>
            </a:pPr>
            <a:r>
              <a:t>(中央のメッセージはとりあえずNo,remind me laterを選んでおきましょう)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スクリーンショット 2022-06-03 17.12.39.png" descr="スクリーンショット 2022-06-03 17.12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75315"/>
            <a:ext cx="18288000" cy="1023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checkを入れて、Applyをクリックします"/>
          <p:cNvSpPr txBox="1"/>
          <p:nvPr/>
        </p:nvSpPr>
        <p:spPr>
          <a:xfrm>
            <a:off x="7406367" y="636214"/>
            <a:ext cx="1038491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checkを入れて、Applyをクリックします</a:t>
            </a:r>
          </a:p>
        </p:txBody>
      </p:sp>
      <p:sp>
        <p:nvSpPr>
          <p:cNvPr id="271" name="楕円"/>
          <p:cNvSpPr/>
          <p:nvPr/>
        </p:nvSpPr>
        <p:spPr>
          <a:xfrm>
            <a:off x="9407642" y="6693110"/>
            <a:ext cx="1235404" cy="1000613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72" name="楕円"/>
          <p:cNvSpPr/>
          <p:nvPr/>
        </p:nvSpPr>
        <p:spPr>
          <a:xfrm>
            <a:off x="18614288" y="11305330"/>
            <a:ext cx="1990184" cy="1000614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スクリーンショット 2022-06-03 17.13.02.png" descr="スクリーンショット 2022-06-03 17.13.0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888" y="2069026"/>
            <a:ext cx="18262601" cy="1022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Applyをクリックします"/>
          <p:cNvSpPr txBox="1"/>
          <p:nvPr/>
        </p:nvSpPr>
        <p:spPr>
          <a:xfrm>
            <a:off x="9575172" y="636214"/>
            <a:ext cx="60473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Applyをクリックします</a:t>
            </a:r>
          </a:p>
        </p:txBody>
      </p:sp>
      <p:sp>
        <p:nvSpPr>
          <p:cNvPr id="276" name="楕円"/>
          <p:cNvSpPr/>
          <p:nvPr/>
        </p:nvSpPr>
        <p:spPr>
          <a:xfrm>
            <a:off x="13339035" y="8487198"/>
            <a:ext cx="1876560" cy="1000613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スクリーンショット 2022-06-03 18.39.11.png" descr="スクリーンショット 2022-06-03 18.39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53" y="1320994"/>
            <a:ext cx="20536894" cy="11775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スクリーンショット 2022-06-03 18.39.32.png" descr="スクリーンショット 2022-06-03 18.39.3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0" y="1253317"/>
            <a:ext cx="17949880" cy="11209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スクリーンショット 2022-06-03 18.39.52.png" descr="スクリーンショット 2022-06-03 18.39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30" y="906538"/>
            <a:ext cx="19149940" cy="11902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5BFD6A7-204E-3938-B3C5-9DCA1E0BB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3" r="1318"/>
          <a:stretch/>
        </p:blipFill>
        <p:spPr>
          <a:xfrm>
            <a:off x="674702" y="119227"/>
            <a:ext cx="23709298" cy="135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178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スクリーンショット 2022-06-03 18.40.18.png" descr="スクリーンショット 2022-06-03 18.40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08" y="656695"/>
            <a:ext cx="18255984" cy="12402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以上になります"/>
          <p:cNvSpPr txBox="1"/>
          <p:nvPr/>
        </p:nvSpPr>
        <p:spPr>
          <a:xfrm>
            <a:off x="10801349" y="6615237"/>
            <a:ext cx="2781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以上になります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スクリーンショット 2022-06-03 16.59.59.png" descr="スクリーンショット 2022-06-03 16.59.5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700" y="1771650"/>
            <a:ext cx="18262600" cy="10172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Envionmentsをクリックします"/>
          <p:cNvSpPr txBox="1"/>
          <p:nvPr/>
        </p:nvSpPr>
        <p:spPr>
          <a:xfrm>
            <a:off x="8150352" y="846824"/>
            <a:ext cx="808329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Envionmentsをクリックします</a:t>
            </a:r>
          </a:p>
        </p:txBody>
      </p:sp>
      <p:sp>
        <p:nvSpPr>
          <p:cNvPr id="205" name="すると仮想環境の一覧が出てきます(最初はbase(root)のみ)"/>
          <p:cNvSpPr txBox="1"/>
          <p:nvPr/>
        </p:nvSpPr>
        <p:spPr>
          <a:xfrm>
            <a:off x="4811267" y="12440388"/>
            <a:ext cx="147614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すると仮想環境の一覧が出てきます(最初はbase(root)のみ)</a:t>
            </a:r>
          </a:p>
        </p:txBody>
      </p:sp>
      <p:sp>
        <p:nvSpPr>
          <p:cNvPr id="206" name="楕円"/>
          <p:cNvSpPr/>
          <p:nvPr/>
        </p:nvSpPr>
        <p:spPr>
          <a:xfrm>
            <a:off x="3116826" y="3434551"/>
            <a:ext cx="2422404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スクリーンショット 2022-06-03 17.01.13.png" descr="スクリーンショット 2022-06-03 17.01.1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525" y="1778000"/>
            <a:ext cx="18262601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reate、をクリックします"/>
          <p:cNvSpPr txBox="1"/>
          <p:nvPr/>
        </p:nvSpPr>
        <p:spPr>
          <a:xfrm>
            <a:off x="9174055" y="636214"/>
            <a:ext cx="684954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Create、をクリックします</a:t>
            </a:r>
          </a:p>
        </p:txBody>
      </p:sp>
      <p:sp>
        <p:nvSpPr>
          <p:cNvPr id="210" name="楕円"/>
          <p:cNvSpPr/>
          <p:nvPr/>
        </p:nvSpPr>
        <p:spPr>
          <a:xfrm>
            <a:off x="5854761" y="10735710"/>
            <a:ext cx="1449976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11" name="中央に設定画面が出てきます"/>
          <p:cNvSpPr txBox="1"/>
          <p:nvPr/>
        </p:nvSpPr>
        <p:spPr>
          <a:xfrm>
            <a:off x="9074576" y="12444786"/>
            <a:ext cx="7048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中央に設定画面が出てきます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スクリーンショット 2022-06-03 17.01.49.png" descr="スクリーンショット 2022-06-03 17.01.4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752600"/>
            <a:ext cx="18288000" cy="10210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ythonは3.7.~を選びます"/>
          <p:cNvSpPr txBox="1"/>
          <p:nvPr/>
        </p:nvSpPr>
        <p:spPr>
          <a:xfrm>
            <a:off x="9244730" y="636214"/>
            <a:ext cx="670819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Pythonは3.7.~を選びます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スクリーンショット 2022-06-03 17.02.22.png" descr="スクリーンショット 2022-06-03 17.02.2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378" y="1649167"/>
            <a:ext cx="18288001" cy="1013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名前はなんでもいいですが、iryoAIと書いておきます"/>
          <p:cNvSpPr txBox="1"/>
          <p:nvPr/>
        </p:nvSpPr>
        <p:spPr>
          <a:xfrm>
            <a:off x="6132341" y="636214"/>
            <a:ext cx="1293297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名前はなんでもいいですが、iryoAIと書いておきます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スクリーンショット 2022-06-03 17.03.11.png" descr="スクリーンショット 2022-06-03 17.03.1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074" y="1758950"/>
            <a:ext cx="18275301" cy="1019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iryoAIの仮想環境が出来ました"/>
          <p:cNvSpPr txBox="1"/>
          <p:nvPr/>
        </p:nvSpPr>
        <p:spPr>
          <a:xfrm>
            <a:off x="8764670" y="636214"/>
            <a:ext cx="766831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iryoAIの仮想環境が出来ました</a:t>
            </a:r>
          </a:p>
        </p:txBody>
      </p:sp>
      <p:sp>
        <p:nvSpPr>
          <p:cNvPr id="221" name="楕円"/>
          <p:cNvSpPr/>
          <p:nvPr/>
        </p:nvSpPr>
        <p:spPr>
          <a:xfrm>
            <a:off x="6158976" y="4136585"/>
            <a:ext cx="3829124" cy="123028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スクリーンショット 2022-06-03 17.03.42.png" descr="スクリーンショット 2022-06-03 17.03.4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826" y="1765300"/>
            <a:ext cx="18288001" cy="1018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楕円"/>
          <p:cNvSpPr/>
          <p:nvPr/>
        </p:nvSpPr>
        <p:spPr>
          <a:xfrm>
            <a:off x="14116253" y="6578451"/>
            <a:ext cx="2175107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5" name="(補足)もしUpdateでYesを選んだ場合"/>
          <p:cNvSpPr txBox="1"/>
          <p:nvPr/>
        </p:nvSpPr>
        <p:spPr>
          <a:xfrm>
            <a:off x="7832020" y="636214"/>
            <a:ext cx="953361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(補足)もしUpdateでYesを選んだ場合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スクリーンショット 2022-06-03 17.04.16.png" descr="スクリーンショット 2022-06-03 17.04.1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404" y="1578410"/>
            <a:ext cx="18262601" cy="10185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楕円"/>
          <p:cNvSpPr/>
          <p:nvPr/>
        </p:nvSpPr>
        <p:spPr>
          <a:xfrm>
            <a:off x="11841360" y="6768026"/>
            <a:ext cx="2175108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/>
          </a:p>
        </p:txBody>
      </p:sp>
      <p:sp>
        <p:nvSpPr>
          <p:cNvPr id="229" name="(補足)Yes、を選んで一度anacondaを終了します"/>
          <p:cNvSpPr txBox="1"/>
          <p:nvPr/>
        </p:nvSpPr>
        <p:spPr>
          <a:xfrm>
            <a:off x="6436913" y="636214"/>
            <a:ext cx="1232382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(補足)Yes、を選んで一度anacondaを終了します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Macintosh PowerPoint</Application>
  <PresentationFormat>ユーザー設定</PresentationFormat>
  <Paragraphs>26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1" baseType="lpstr">
      <vt:lpstr>ヒラギノ角ゴ ProN W3</vt:lpstr>
      <vt:lpstr>ヒラギノ角ゴ ProN W6</vt:lpstr>
      <vt:lpstr>Helvetica Neue Light</vt:lpstr>
      <vt:lpstr>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anacondaのインストール</dc:title>
  <dc:creator>takeakisudo</dc:creator>
  <cp:lastModifiedBy>Microsoft Office User</cp:lastModifiedBy>
  <cp:revision>4</cp:revision>
  <dcterms:modified xsi:type="dcterms:W3CDTF">2023-02-04T08:36:10Z</dcterms:modified>
</cp:coreProperties>
</file>